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4630400" cy="10972800"/>
  <p:notesSz cx="10972800" cy="14630400"/>
  <p:embeddedFontLst>
    <p:embeddedFont>
      <p:font typeface="Noto Sans TC" panose="020B0604020202020204" charset="-128"/>
      <p:regular r:id="rId14"/>
    </p:embeddedFont>
    <p:embeddedFont>
      <p:font typeface="Sora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13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8497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23195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4800" b="1" kern="1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Social Media Platform For College Students</a:t>
            </a:r>
            <a:endParaRPr lang="en-IN" sz="4800" kern="100" dirty="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4948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spc="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Welcome to our presentation about College Social, a cutting-edge platform designed to foster community and connection among students.</a:t>
            </a:r>
            <a:endParaRPr lang="en-US" sz="2300" spc="300" dirty="0"/>
          </a:p>
        </p:txBody>
      </p:sp>
      <p:sp>
        <p:nvSpPr>
          <p:cNvPr id="7" name="Text 3"/>
          <p:cNvSpPr/>
          <p:nvPr/>
        </p:nvSpPr>
        <p:spPr>
          <a:xfrm>
            <a:off x="1270040" y="6838712"/>
            <a:ext cx="270569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48A86-E6C1-601A-94F5-6F9F814B5610}"/>
              </a:ext>
            </a:extLst>
          </p:cNvPr>
          <p:cNvSpPr txBox="1"/>
          <p:nvPr/>
        </p:nvSpPr>
        <p:spPr>
          <a:xfrm>
            <a:off x="775335" y="9015663"/>
            <a:ext cx="6400800" cy="1085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191260"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spc="-2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T. Hemanth Kumar (192211935)</a:t>
            </a:r>
            <a:endParaRPr lang="en-IN" sz="2800" b="1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1191260"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spc="-2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S. Nithish (192210322)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37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Scope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5061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4428" y="4330779"/>
            <a:ext cx="1198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914418"/>
            <a:ext cx="28405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Expanding Features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4404836"/>
            <a:ext cx="80573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Integration of additional features for group projects and academic resources.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518910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52326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6091" y="5840849"/>
            <a:ext cx="1765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5459492"/>
            <a:ext cx="29718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Community Building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59499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Enhancing the platform's capabilities to support diverse student groups and initiatives.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6915626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69592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6448" y="7567374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7186017"/>
            <a:ext cx="4024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Partnering with Universities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76764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Collaborating with institutions to seamlessly integrate College Social into campus life.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D9D676-2D64-8A30-E66A-1A4A2CC4091B}"/>
              </a:ext>
            </a:extLst>
          </p:cNvPr>
          <p:cNvSpPr/>
          <p:nvPr/>
        </p:nvSpPr>
        <p:spPr>
          <a:xfrm>
            <a:off x="12609095" y="10250905"/>
            <a:ext cx="2021305" cy="7218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153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210"/>
            <a:ext cx="13042821" cy="4358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96000" algn="just">
              <a:lnSpc>
                <a:spcPts val="285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social media platform for college students is designed to address their unique academic, social, and career needs by providing tools for collaboration, campus engagement, and career development.</a:t>
            </a:r>
          </a:p>
          <a:p>
            <a:pPr marL="396000" algn="just">
              <a:lnSpc>
                <a:spcPts val="285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It fosters a stronger sense of community, supports student well-being, and ensures privacy and security. </a:t>
            </a:r>
          </a:p>
          <a:p>
            <a:pPr marL="396000" algn="just">
              <a:lnSpc>
                <a:spcPts val="285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With a focus on user-friendly design, the platform is scalable and adaptable to meet evolving student needs, offering a safe and seamless experience that grows with technological advancements.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CE2E9C-EB1C-C997-AE52-1DF7421298AE}"/>
              </a:ext>
            </a:extLst>
          </p:cNvPr>
          <p:cNvSpPr/>
          <p:nvPr/>
        </p:nvSpPr>
        <p:spPr>
          <a:xfrm>
            <a:off x="12609095" y="10250905"/>
            <a:ext cx="2021305" cy="7218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61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546651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332928" y="546651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113717"/>
            <a:ext cx="12585777" cy="62602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bg1"/>
                </a:solidFill>
              </a:rPr>
              <a:t>1. Lack of a Dedicated Space for College Students: 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   	Existing social media platforms aren’t tailored to college students' academic, social, and career needs.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bg1"/>
                </a:solidFill>
              </a:rPr>
              <a:t>2. Difficulty in Academic Collaboration: 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   	Students struggle to collaborate efficiently on projects and share study resources on general platforms.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bg1"/>
                </a:solidFill>
              </a:rPr>
              <a:t>3. Disconnected Student Communities: 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   	Students find it hard to connect with peers in clubs, societies, or groups based on shared interests.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bg1"/>
                </a:solidFill>
              </a:rPr>
              <a:t>4. Event Management and Participation: 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   	Organizing and joining campus events is scattered across different channels, making it hard to track.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bg1"/>
                </a:solidFill>
              </a:rPr>
              <a:t>5. Lack of Career and Internship Opportunities: 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   	There is no central platform for students to access job, internship, and career resources.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006A81-41AC-E1CC-9D30-3422F98E558C}"/>
              </a:ext>
            </a:extLst>
          </p:cNvPr>
          <p:cNvSpPr/>
          <p:nvPr/>
        </p:nvSpPr>
        <p:spPr>
          <a:xfrm>
            <a:off x="12609095" y="10250905"/>
            <a:ext cx="2021305" cy="7218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7776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658499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417439" y="6584990"/>
            <a:ext cx="3062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Connecting students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7075408"/>
            <a:ext cx="35727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College Social aims to create a dedicated space where students can connect with peers.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658499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5840611" y="6584990"/>
            <a:ext cx="29182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Building community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840611" y="7075408"/>
            <a:ext cx="357270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platform fosters a sense of belonging and provides opportunities for shared experiences.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658499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263783" y="6584990"/>
            <a:ext cx="31463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Creating connections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63783" y="7075408"/>
            <a:ext cx="35727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College Social encourages meaningful interactions and fosters lasting friendships.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290C2-AA25-350C-9883-EBB39CA5DD08}"/>
              </a:ext>
            </a:extLst>
          </p:cNvPr>
          <p:cNvSpPr/>
          <p:nvPr/>
        </p:nvSpPr>
        <p:spPr>
          <a:xfrm>
            <a:off x="12609095" y="10250905"/>
            <a:ext cx="2021305" cy="7218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452" y="5339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Abstract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12452" y="1728707"/>
            <a:ext cx="7556421" cy="852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9EA0D-6722-A2BE-AB7F-C4821E7E07C9}"/>
              </a:ext>
            </a:extLst>
          </p:cNvPr>
          <p:cNvSpPr/>
          <p:nvPr/>
        </p:nvSpPr>
        <p:spPr>
          <a:xfrm>
            <a:off x="12609095" y="10250905"/>
            <a:ext cx="2021305" cy="7218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A804E-0BAB-6935-95ED-3BA4E824D731}"/>
              </a:ext>
            </a:extLst>
          </p:cNvPr>
          <p:cNvSpPr txBox="1"/>
          <p:nvPr/>
        </p:nvSpPr>
        <p:spPr>
          <a:xfrm>
            <a:off x="6212452" y="1398872"/>
            <a:ext cx="8241485" cy="9063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Designed specifically for college students to address academic, social, and career needs. 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Provides tools for easy sharing of resources, group projects, and study discussions. 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Connects students with clubs, societies, and campus events, fostering a stronger sense of community. 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Serves as a hub for job postings, internships, and career resources. 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Combines communication channels for students, professors, and staff into one platform. 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Allows students to personalize their feed based on academic, social, and career interests. 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Simplifies event creation, promotion, and participation within the student community.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157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646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4091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Social Isolation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58188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Traditional methods of socializing on campus are often ineffective, leading to loneliness and disconnect.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8646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4091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58188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College Social leverages technology to create a dynamic and interactive environment for students.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6487120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6713934"/>
            <a:ext cx="36104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Empowering Connection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72043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platform aims to bridge the gap between online and offline interactions, fostering a sense of belonging.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C28FD6-5547-4B95-A2DE-97D6388B5118}"/>
              </a:ext>
            </a:extLst>
          </p:cNvPr>
          <p:cNvSpPr/>
          <p:nvPr/>
        </p:nvSpPr>
        <p:spPr>
          <a:xfrm>
            <a:off x="12609095" y="10250905"/>
            <a:ext cx="2021305" cy="7218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41427"/>
            <a:ext cx="68825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Code &amp; Implementation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34747"/>
            <a:ext cx="7556421" cy="8292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FBD67-522D-ABFC-BF57-69CFFE4F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249"/>
          <a:stretch/>
        </p:blipFill>
        <p:spPr>
          <a:xfrm>
            <a:off x="984128" y="2134747"/>
            <a:ext cx="6692189" cy="8019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DE0A87-CAB5-F442-4E68-1774B1E70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656" y="2134747"/>
            <a:ext cx="6458944" cy="80199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A837E2-C3FE-115B-8F3D-07F19A228D5D}"/>
              </a:ext>
            </a:extLst>
          </p:cNvPr>
          <p:cNvSpPr/>
          <p:nvPr/>
        </p:nvSpPr>
        <p:spPr>
          <a:xfrm>
            <a:off x="12609095" y="10250905"/>
            <a:ext cx="2021305" cy="7218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690D3-FD4B-D47C-4333-179065BD2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70" y="825259"/>
            <a:ext cx="6255730" cy="6923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9369A7-A752-6103-F5D4-0D62949B0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043" y="-1"/>
            <a:ext cx="5600988" cy="77483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EC8DEB-DDD3-8A9E-76EA-B492A5662C8A}"/>
              </a:ext>
            </a:extLst>
          </p:cNvPr>
          <p:cNvSpPr/>
          <p:nvPr/>
        </p:nvSpPr>
        <p:spPr>
          <a:xfrm>
            <a:off x="12609095" y="10250905"/>
            <a:ext cx="2021305" cy="7218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6A2348-456A-06EB-DD84-B6BD920FE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628" y="8502806"/>
            <a:ext cx="9171204" cy="16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08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4070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Output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4665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3E43D-19B0-940B-7666-F5D2B08CD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07958"/>
            <a:ext cx="13042820" cy="85023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90EEEE-6354-B8A9-73D5-73E036B5C9B3}"/>
              </a:ext>
            </a:extLst>
          </p:cNvPr>
          <p:cNvSpPr/>
          <p:nvPr/>
        </p:nvSpPr>
        <p:spPr>
          <a:xfrm>
            <a:off x="12609095" y="10250905"/>
            <a:ext cx="2021305" cy="7218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71E7D3A-D303-EAED-2590-82DDDF42BC70}"/>
              </a:ext>
            </a:extLst>
          </p:cNvPr>
          <p:cNvSpPr txBox="1"/>
          <p:nvPr/>
        </p:nvSpPr>
        <p:spPr>
          <a:xfrm>
            <a:off x="577516" y="320842"/>
            <a:ext cx="9384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Engineering Standards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C76A3A-7A79-4C31-1439-AE0D7ECD1231}"/>
              </a:ext>
            </a:extLst>
          </p:cNvPr>
          <p:cNvSpPr/>
          <p:nvPr/>
        </p:nvSpPr>
        <p:spPr>
          <a:xfrm>
            <a:off x="12609095" y="10250905"/>
            <a:ext cx="2021305" cy="7218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D2CCF7-C243-7951-68EA-D2B65E7C31EE}"/>
              </a:ext>
            </a:extLst>
          </p:cNvPr>
          <p:cNvSpPr txBox="1"/>
          <p:nvPr/>
        </p:nvSpPr>
        <p:spPr>
          <a:xfrm>
            <a:off x="577516" y="1285250"/>
            <a:ext cx="13651831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Standards  </a:t>
            </a:r>
          </a:p>
          <a:p>
            <a:pPr marL="457200" indent="-457200" algn="just">
              <a:buAutoNum type="arabicPeriod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ISO/IEC 12207: Guides the SDLC process, ensuring organized planning, development, testing, deployment, and maintenance.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IEEE 829: Specifies testing documentation to ensure platform functionality, security, and usability.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ISO/IEC 25010: Focuses on functionality, reliability, usability, performance, security, maintainability, and portability for high-quality software.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IEEE 730: Stresses reviews, audits, and evaluations for continuous quality assurance.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 Language Standards (if applicable)  </a:t>
            </a:r>
          </a:p>
          <a:p>
            <a:pPr algn="just"/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ISO/IEC 9899:2011 (C11): Ensures secure operations through features like multithreading and bounds-checking.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ISO/IEC 9899:2023 (C23): Improves performance and compatibility with updated features.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Data Security and Privacy Standards  </a:t>
            </a:r>
          </a:p>
          <a:p>
            <a:pPr algn="just"/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ISO/IEC 27001: Sets requirements for a robust security management system to protect user data.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GDPR and CCPA: Ensures compliance with global data privacy laws.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OWASP: Follows best practices to protect against security threats like SQL injection and XSS.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Usability and Accessibility Standards  </a:t>
            </a:r>
          </a:p>
          <a:p>
            <a:pPr algn="just"/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ISO 9241: Focuses on creating an intuitive, user-friendly interface.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WCAG: Ensures platform accessibility for users with disabilities.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ISO/IEC 25062: Guides usability testing and enhances user experience.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System Performance Standards  </a:t>
            </a:r>
          </a:p>
          <a:p>
            <a:pPr algn="just"/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ISO/IEC 14764: Ensures platform reliability through ongoing maintenance. 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ISO/IEC 9126: Sets performance benchmarks, including response times and resource optimization.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805</Words>
  <Application>Microsoft Office PowerPoint</Application>
  <PresentationFormat>Custom</PresentationFormat>
  <Paragraphs>92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Times New Roman</vt:lpstr>
      <vt:lpstr>Sora Medium</vt:lpstr>
      <vt:lpstr>Noto Sans 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Hemanth Kumar</cp:lastModifiedBy>
  <cp:revision>2</cp:revision>
  <dcterms:created xsi:type="dcterms:W3CDTF">2024-12-02T17:09:16Z</dcterms:created>
  <dcterms:modified xsi:type="dcterms:W3CDTF">2024-12-02T18:07:45Z</dcterms:modified>
</cp:coreProperties>
</file>